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301" r:id="rId3"/>
    <p:sldId id="367" r:id="rId4"/>
    <p:sldId id="396" r:id="rId5"/>
    <p:sldId id="397" r:id="rId6"/>
    <p:sldId id="398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8D731-D9A9-4D7A-9875-4986BDC9C841}" type="datetimeFigureOut">
              <a:rPr lang="en-IN" smtClean="0"/>
              <a:t>24-03-2026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FC030-5568-4A47-AA13-AF0CF0212D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9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BE5D4-7775-0E65-86E5-6DD39A2848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Political Obligation</a:t>
            </a:r>
          </a:p>
          <a:p>
            <a:r>
              <a:rPr lang="en-US" dirty="0"/>
              <a:t>Citizens obey laws because they have </a:t>
            </a:r>
            <a:r>
              <a:rPr lang="en-US" b="1" dirty="0"/>
              <a:t>consented</a:t>
            </a:r>
            <a:r>
              <a:rPr lang="en-US" dirty="0"/>
              <a:t> </a:t>
            </a:r>
          </a:p>
          <a:p>
            <a:r>
              <a:rPr lang="en-US" dirty="0"/>
              <a:t>Obligation is </a:t>
            </a:r>
            <a:r>
              <a:rPr lang="en-US" b="1" dirty="0"/>
              <a:t>conditional</a:t>
            </a:r>
            <a:endParaRPr lang="en-US" dirty="0"/>
          </a:p>
          <a:p>
            <a:pPr marL="0" indent="0" algn="ctr">
              <a:buNone/>
            </a:pPr>
            <a:r>
              <a:rPr lang="en-US" b="1" dirty="0"/>
              <a:t>Right to Resistance</a:t>
            </a:r>
          </a:p>
          <a:p>
            <a:r>
              <a:rPr lang="en-US" dirty="0"/>
              <a:t>If government violates rights → people can revolt</a:t>
            </a:r>
          </a:p>
          <a:p>
            <a:pPr marL="0" indent="0" algn="ctr">
              <a:buNone/>
            </a:pPr>
            <a:r>
              <a:rPr lang="en-US" b="1" dirty="0"/>
              <a:t>Tacit Consent</a:t>
            </a:r>
          </a:p>
          <a:p>
            <a:r>
              <a:rPr lang="en-US" dirty="0"/>
              <a:t>Living in a state implies agreement </a:t>
            </a:r>
          </a:p>
          <a:p>
            <a:r>
              <a:rPr lang="en-US" dirty="0"/>
              <a:t>Criticism: Is this real consent?</a:t>
            </a:r>
          </a:p>
          <a:p>
            <a:pPr marL="0" indent="0" algn="ctr">
              <a:buNone/>
            </a:pPr>
            <a:r>
              <a:rPr lang="en-US" b="1" dirty="0"/>
              <a:t>Thomas Hobbes (Contrast)</a:t>
            </a:r>
          </a:p>
          <a:p>
            <a:r>
              <a:rPr lang="en-US" dirty="0"/>
              <a:t>Consent creates absolute authority </a:t>
            </a:r>
          </a:p>
          <a:p>
            <a:r>
              <a:rPr lang="en-US" dirty="0"/>
              <a:t>No right to rebellion </a:t>
            </a:r>
          </a:p>
          <a:p>
            <a:pPr marL="0" indent="0" algn="ctr">
              <a:buNone/>
            </a:pPr>
            <a:r>
              <a:rPr lang="en-US" b="1" dirty="0"/>
              <a:t>Key Features</a:t>
            </a:r>
          </a:p>
          <a:p>
            <a:r>
              <a:rPr lang="en-US" dirty="0"/>
              <a:t>Individual choice </a:t>
            </a:r>
          </a:p>
          <a:p>
            <a:r>
              <a:rPr lang="en-US" dirty="0"/>
              <a:t>Legitimacy through agreement </a:t>
            </a:r>
          </a:p>
          <a:p>
            <a:r>
              <a:rPr lang="en-US" dirty="0"/>
              <a:t>Moral obligation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1491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F379-0C02-0D2B-506A-416E85162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B3AD1-10D1-B5BA-F92F-6D1E8BEE235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Criticism of Consent Theory</a:t>
            </a:r>
          </a:p>
          <a:p>
            <a:pPr lvl="1"/>
            <a:r>
              <a:rPr lang="en-US" dirty="0"/>
              <a:t>Consent rarely explicit in real life </a:t>
            </a:r>
          </a:p>
          <a:p>
            <a:pPr lvl="1"/>
            <a:r>
              <a:rPr lang="en-US" dirty="0"/>
              <a:t>Tacit consent is questionable </a:t>
            </a:r>
          </a:p>
          <a:p>
            <a:pPr lvl="1"/>
            <a:r>
              <a:rPr lang="en-US" dirty="0"/>
              <a:t>Ignores inequality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3024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4A8CF-E92E-A8E0-808D-B3D230AB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ANARCHISM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AF355-94CF-9716-CE12-3DD56D0E278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Meaning of Anarchism</a:t>
            </a:r>
          </a:p>
          <a:p>
            <a:r>
              <a:rPr lang="en-US" dirty="0"/>
              <a:t>Rejection of state authority </a:t>
            </a:r>
          </a:p>
          <a:p>
            <a:r>
              <a:rPr lang="en-US" dirty="0"/>
              <a:t>No political obligation</a:t>
            </a:r>
          </a:p>
          <a:p>
            <a:pPr marL="0" indent="0" algn="ctr">
              <a:buNone/>
            </a:pPr>
            <a:r>
              <a:rPr lang="en-US" b="1" dirty="0"/>
              <a:t>Core Ideas</a:t>
            </a:r>
          </a:p>
          <a:p>
            <a:r>
              <a:rPr lang="en-US" dirty="0"/>
              <a:t>Freedom without coercion </a:t>
            </a:r>
          </a:p>
          <a:p>
            <a:r>
              <a:rPr lang="en-US" dirty="0"/>
              <a:t>Voluntary cooperation </a:t>
            </a:r>
          </a:p>
          <a:p>
            <a:r>
              <a:rPr lang="en-US" dirty="0"/>
              <a:t>Anti-authoritarianism</a:t>
            </a:r>
          </a:p>
          <a:p>
            <a:pPr marL="0" indent="0" algn="ctr">
              <a:buNone/>
            </a:pPr>
            <a:r>
              <a:rPr lang="en-US" b="1" dirty="0"/>
              <a:t>William Godwin</a:t>
            </a:r>
          </a:p>
          <a:p>
            <a:r>
              <a:rPr lang="en-US" dirty="0"/>
              <a:t>Early anarchist thinker </a:t>
            </a:r>
          </a:p>
          <a:p>
            <a:pPr marL="0" indent="0" algn="ctr">
              <a:buNone/>
            </a:pPr>
            <a:r>
              <a:rPr lang="en-US" b="1" dirty="0"/>
              <a:t>Godwin’s View</a:t>
            </a:r>
          </a:p>
          <a:p>
            <a:r>
              <a:rPr lang="en-US" dirty="0"/>
              <a:t>Government corrupts individual morality </a:t>
            </a:r>
          </a:p>
          <a:p>
            <a:r>
              <a:rPr lang="en-US" dirty="0"/>
              <a:t>Rational individuals can self-govern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3509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F429A-1D7C-441C-56E7-C580FA2A8B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Mikhail Bakunin</a:t>
            </a:r>
          </a:p>
          <a:p>
            <a:r>
              <a:rPr lang="en-US" dirty="0"/>
              <a:t>Strong opposition to state power </a:t>
            </a:r>
          </a:p>
          <a:p>
            <a:r>
              <a:rPr lang="en-US" dirty="0"/>
              <a:t>Advocated revolution</a:t>
            </a:r>
          </a:p>
          <a:p>
            <a:pPr marL="0" indent="0" algn="ctr">
              <a:buNone/>
            </a:pPr>
            <a:r>
              <a:rPr lang="en-US" b="1" dirty="0"/>
              <a:t>Peter Kropotkin</a:t>
            </a:r>
          </a:p>
          <a:p>
            <a:r>
              <a:rPr lang="en-US" dirty="0"/>
              <a:t>Theory of mutual aid </a:t>
            </a:r>
          </a:p>
          <a:p>
            <a:r>
              <a:rPr lang="en-US" dirty="0"/>
              <a:t>Cooperation is natural</a:t>
            </a:r>
          </a:p>
          <a:p>
            <a:pPr marL="0" indent="0" algn="ctr">
              <a:buNone/>
            </a:pPr>
            <a:r>
              <a:rPr lang="en-US" b="1" dirty="0"/>
              <a:t>Political Obligation in Anarchism</a:t>
            </a:r>
          </a:p>
          <a:p>
            <a:r>
              <a:rPr lang="en-US" dirty="0"/>
              <a:t>No obligation to obey laws </a:t>
            </a:r>
          </a:p>
          <a:p>
            <a:r>
              <a:rPr lang="en-US" dirty="0"/>
              <a:t>Authority is inherently illegitimate</a:t>
            </a:r>
          </a:p>
          <a:p>
            <a:pPr marL="0" indent="0" algn="ctr">
              <a:buNone/>
            </a:pPr>
            <a:r>
              <a:rPr lang="en-US" b="1" dirty="0"/>
              <a:t>Types of Anarchism</a:t>
            </a:r>
          </a:p>
          <a:p>
            <a:r>
              <a:rPr lang="en-US" dirty="0"/>
              <a:t>Individualist anarchism </a:t>
            </a:r>
          </a:p>
          <a:p>
            <a:r>
              <a:rPr lang="en-US" dirty="0"/>
              <a:t>Collectivist anarchism </a:t>
            </a:r>
          </a:p>
          <a:p>
            <a:r>
              <a:rPr lang="en-US" dirty="0"/>
              <a:t>Anarcho-communism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8582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6979A-79C9-EF20-9564-EE214D26A3B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Criticism of Anarchism</a:t>
            </a:r>
          </a:p>
          <a:p>
            <a:r>
              <a:rPr lang="en-US" dirty="0"/>
              <a:t>Unrealistic in large societies </a:t>
            </a:r>
          </a:p>
          <a:p>
            <a:r>
              <a:rPr lang="en-US" dirty="0"/>
              <a:t>Risk of disorder </a:t>
            </a:r>
          </a:p>
          <a:p>
            <a:r>
              <a:rPr lang="en-US" dirty="0"/>
              <a:t>Lack of enforcement mechanisms</a:t>
            </a:r>
          </a:p>
          <a:p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62F28F-A6B4-4D66-E2C1-0FDA79FEE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45540"/>
              </p:ext>
            </p:extLst>
          </p:nvPr>
        </p:nvGraphicFramePr>
        <p:xfrm>
          <a:off x="457200" y="3168332"/>
          <a:ext cx="7467600" cy="2851468"/>
        </p:xfrm>
        <a:graphic>
          <a:graphicData uri="http://schemas.openxmlformats.org/drawingml/2006/table">
            <a:tbl>
              <a:tblPr/>
              <a:tblGrid>
                <a:gridCol w="2489200">
                  <a:extLst>
                    <a:ext uri="{9D8B030D-6E8A-4147-A177-3AD203B41FA5}">
                      <a16:colId xmlns:a16="http://schemas.microsoft.com/office/drawing/2014/main" val="161339675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226919266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3844307294"/>
                    </a:ext>
                  </a:extLst>
                </a:gridCol>
              </a:tblGrid>
              <a:tr h="6003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Theory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Basis of Obligation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View on State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671907"/>
                  </a:ext>
                </a:extLst>
              </a:tr>
              <a:tr h="6003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Conservatism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Tradition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Necessary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787276"/>
                  </a:ext>
                </a:extLst>
              </a:tr>
              <a:tr h="10505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Consent Theory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Agreement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Legitimate if consented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29143"/>
                  </a:ext>
                </a:extLst>
              </a:tr>
              <a:tr h="6003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Anarchism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Rejects obligation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Unnecessary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69466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574CFFF-E436-6F07-A399-EB1A698AE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42401"/>
            <a:ext cx="3429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COMPARATIVE ANALYSIS</a:t>
            </a: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774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521B9-A2F6-ABE1-B4E7-0A60DB018E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Relevance Today</a:t>
            </a:r>
          </a:p>
          <a:p>
            <a:r>
              <a:rPr lang="en-US" dirty="0"/>
              <a:t>Conservatism → Stability in governance </a:t>
            </a:r>
          </a:p>
          <a:p>
            <a:r>
              <a:rPr lang="en-US" dirty="0"/>
              <a:t>Consent → Democratic legitimacy </a:t>
            </a:r>
          </a:p>
          <a:p>
            <a:r>
              <a:rPr lang="en-US" dirty="0"/>
              <a:t>Anarchism → Critique of power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Conclusion</a:t>
            </a:r>
          </a:p>
          <a:p>
            <a:r>
              <a:rPr lang="en-US" dirty="0"/>
              <a:t>Political obligation varies across ideologies </a:t>
            </a:r>
          </a:p>
          <a:p>
            <a:r>
              <a:rPr lang="en-US" dirty="0"/>
              <a:t>No single theory is complete </a:t>
            </a:r>
          </a:p>
          <a:p>
            <a:r>
              <a:rPr lang="en-US" dirty="0"/>
              <a:t>Combination helps understand real politics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1810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7924800" cy="4340352"/>
          </a:xfrm>
        </p:spPr>
        <p:txBody>
          <a:bodyPr/>
          <a:lstStyle/>
          <a:p>
            <a:r>
              <a:rPr lang="en-IN" b="1" dirty="0"/>
              <a:t>Unit-III: Rights and Obligation </a:t>
            </a:r>
            <a:endParaRPr lang="en-IN" dirty="0"/>
          </a:p>
          <a:p>
            <a:pPr lvl="1"/>
            <a:r>
              <a:rPr lang="en-US" dirty="0"/>
              <a:t>The Universality of Rights and Differentiated Rights </a:t>
            </a:r>
          </a:p>
          <a:p>
            <a:pPr lvl="1"/>
            <a:r>
              <a:rPr lang="en-US" dirty="0"/>
              <a:t>Rights, Obligation and Civil Disobedience </a:t>
            </a:r>
          </a:p>
          <a:p>
            <a:pPr lvl="1"/>
            <a:r>
              <a:rPr lang="en-US" dirty="0"/>
              <a:t>Theories of Political Obligation: Conservatism, Consent Theory, Anarchism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402C8-0C0C-36EB-9434-FACC44BE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7800"/>
            <a:ext cx="7467600" cy="19050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Conservatism, Consent Theory, Anarchism </a:t>
            </a:r>
            <a:br>
              <a:rPr lang="en-US" sz="2800" b="1" dirty="0"/>
            </a:br>
            <a:br>
              <a:rPr lang="en-IN" sz="2800" b="1" dirty="0"/>
            </a:b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76471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2A347-39FE-8912-5F7D-92374182B5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Overview of Theories</a:t>
            </a:r>
          </a:p>
          <a:p>
            <a:r>
              <a:rPr lang="en-US" dirty="0"/>
              <a:t>Conservatism → Tradition-based obligation </a:t>
            </a:r>
          </a:p>
          <a:p>
            <a:r>
              <a:rPr lang="en-US" dirty="0"/>
              <a:t>Consent Theory → Agreement-based obligation </a:t>
            </a:r>
          </a:p>
          <a:p>
            <a:r>
              <a:rPr lang="en-US" dirty="0"/>
              <a:t>Anarchism → Rejection of obligation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3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8D549-47CE-A1DB-856C-C185DDAC3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IN" dirty="0"/>
              <a:t>CONSERVATISM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57351-D6AD-6EB4-111A-DE8B66B587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Meaning of Conservatism</a:t>
            </a:r>
          </a:p>
          <a:p>
            <a:r>
              <a:rPr lang="en-US" dirty="0"/>
              <a:t>Emphasizes tradition, stability, and continuity </a:t>
            </a:r>
          </a:p>
          <a:p>
            <a:r>
              <a:rPr lang="en-US" dirty="0"/>
              <a:t>Opposes radical change </a:t>
            </a:r>
          </a:p>
          <a:p>
            <a:r>
              <a:rPr lang="en-US" dirty="0"/>
              <a:t>Values established institutions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Core Principles</a:t>
            </a:r>
          </a:p>
          <a:p>
            <a:r>
              <a:rPr lang="en-US" dirty="0"/>
              <a:t>Tradition </a:t>
            </a:r>
          </a:p>
          <a:p>
            <a:r>
              <a:rPr lang="en-US" dirty="0"/>
              <a:t>Authority </a:t>
            </a:r>
          </a:p>
          <a:p>
            <a:r>
              <a:rPr lang="en-US" dirty="0"/>
              <a:t>Order and stability </a:t>
            </a:r>
          </a:p>
          <a:p>
            <a:r>
              <a:rPr lang="en-US" dirty="0"/>
              <a:t>Gradual change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2834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061F-4C88-162E-E6AD-ABCB780A93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Edmund Burke</a:t>
            </a:r>
          </a:p>
          <a:p>
            <a:r>
              <a:rPr lang="en-US" dirty="0"/>
              <a:t>Father of modern conservatism </a:t>
            </a:r>
          </a:p>
          <a:p>
            <a:r>
              <a:rPr lang="en-US" dirty="0"/>
              <a:t>Critic of French Revolution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Burke’s View on Obligation</a:t>
            </a:r>
          </a:p>
          <a:p>
            <a:r>
              <a:rPr lang="en-US" dirty="0"/>
              <a:t>Society is a partnership across generations </a:t>
            </a:r>
          </a:p>
          <a:p>
            <a:r>
              <a:rPr lang="en-US" dirty="0"/>
              <a:t>Political obligation rooted in </a:t>
            </a:r>
            <a:r>
              <a:rPr lang="en-US" b="1" dirty="0"/>
              <a:t>tradition and continuity</a:t>
            </a:r>
            <a:endParaRPr lang="en-US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Importance of Tradition</a:t>
            </a:r>
          </a:p>
          <a:p>
            <a:r>
              <a:rPr lang="en-US" dirty="0"/>
              <a:t>Customs embody collective wisdom </a:t>
            </a:r>
          </a:p>
          <a:p>
            <a:r>
              <a:rPr lang="en-US" dirty="0"/>
              <a:t>Institutions evolve over time </a:t>
            </a:r>
          </a:p>
          <a:p>
            <a:r>
              <a:rPr lang="en-US" dirty="0"/>
              <a:t>Sudden change is dangerous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3482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1185B-48B7-9AAA-F072-CC2FE2550D9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Authority and Obedience</a:t>
            </a:r>
          </a:p>
          <a:p>
            <a:r>
              <a:rPr lang="en-US" dirty="0"/>
              <a:t>Authority ensures social order </a:t>
            </a:r>
          </a:p>
          <a:p>
            <a:r>
              <a:rPr lang="en-US" dirty="0"/>
              <a:t>Citizens should obey established institutions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Criticism of Rationalism</a:t>
            </a:r>
          </a:p>
          <a:p>
            <a:r>
              <a:rPr lang="en-US" dirty="0"/>
              <a:t>Rejects abstract theories like pure social contract </a:t>
            </a:r>
          </a:p>
          <a:p>
            <a:r>
              <a:rPr lang="en-US" dirty="0"/>
              <a:t>Prefers practical experience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Political Obligation in Conservatism</a:t>
            </a:r>
          </a:p>
          <a:p>
            <a:r>
              <a:rPr lang="en-US" dirty="0"/>
              <a:t>Based on: </a:t>
            </a:r>
          </a:p>
          <a:p>
            <a:pPr lvl="1"/>
            <a:r>
              <a:rPr lang="en-US" dirty="0"/>
              <a:t>Habit </a:t>
            </a:r>
          </a:p>
          <a:p>
            <a:pPr lvl="1"/>
            <a:r>
              <a:rPr lang="en-US" dirty="0"/>
              <a:t>Loyalty </a:t>
            </a:r>
          </a:p>
          <a:p>
            <a:pPr lvl="1"/>
            <a:r>
              <a:rPr lang="en-US" dirty="0"/>
              <a:t>Cultural values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38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8078C-33BC-3E88-397F-F7426235B34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Criticism of Conservatism</a:t>
            </a:r>
          </a:p>
          <a:p>
            <a:pPr lvl="1"/>
            <a:r>
              <a:rPr lang="en-US" dirty="0"/>
              <a:t>May justify inequality </a:t>
            </a:r>
          </a:p>
          <a:p>
            <a:pPr lvl="1"/>
            <a:r>
              <a:rPr lang="en-US" dirty="0"/>
              <a:t>Resists necessary reforms </a:t>
            </a:r>
          </a:p>
          <a:p>
            <a:pPr lvl="1"/>
            <a:r>
              <a:rPr lang="en-US" dirty="0"/>
              <a:t>Overemphasis on tradition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2192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0BEA9-5BD6-0FE4-8AD3-CEA69E6F5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CONSENT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29774-9E8C-5C4D-7287-9816D3D804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/>
              <a:t>Introduction</a:t>
            </a:r>
          </a:p>
          <a:p>
            <a:r>
              <a:rPr lang="en-US" dirty="0"/>
              <a:t>Political obligation arises from </a:t>
            </a:r>
            <a:r>
              <a:rPr lang="en-US" b="1" dirty="0"/>
              <a:t>consent of individuals</a:t>
            </a:r>
            <a:r>
              <a:rPr lang="en-US" dirty="0"/>
              <a:t> </a:t>
            </a:r>
          </a:p>
          <a:p>
            <a:r>
              <a:rPr lang="en-US" dirty="0"/>
              <a:t>Central to liberal political theory</a:t>
            </a:r>
          </a:p>
          <a:p>
            <a:pPr marL="0" indent="0" algn="ctr">
              <a:buNone/>
            </a:pPr>
            <a:r>
              <a:rPr lang="en-IN" b="1" dirty="0"/>
              <a:t>Types of Consent</a:t>
            </a:r>
          </a:p>
          <a:p>
            <a:r>
              <a:rPr lang="en-IN" dirty="0"/>
              <a:t>Express consent (explicit agreement) </a:t>
            </a:r>
          </a:p>
          <a:p>
            <a:r>
              <a:rPr lang="en-IN" dirty="0"/>
              <a:t>Tacit consent (implicit acceptance)</a:t>
            </a:r>
          </a:p>
          <a:p>
            <a:pPr marL="0" indent="0" algn="ctr">
              <a:buNone/>
            </a:pPr>
            <a:r>
              <a:rPr lang="en-US" b="1" dirty="0"/>
              <a:t>John Locke</a:t>
            </a:r>
          </a:p>
          <a:p>
            <a:r>
              <a:rPr lang="en-US" dirty="0"/>
              <a:t>Major advocate of consent theory</a:t>
            </a:r>
          </a:p>
          <a:p>
            <a:pPr marL="0" indent="0" algn="ctr">
              <a:buNone/>
            </a:pPr>
            <a:r>
              <a:rPr lang="en-US" b="1" dirty="0"/>
              <a:t>Locke’s View</a:t>
            </a:r>
          </a:p>
          <a:p>
            <a:r>
              <a:rPr lang="en-US" dirty="0"/>
              <a:t>Government based on consent </a:t>
            </a:r>
          </a:p>
          <a:p>
            <a:r>
              <a:rPr lang="en-US" dirty="0"/>
              <a:t>Protects natural rights: </a:t>
            </a:r>
          </a:p>
          <a:p>
            <a:pPr lvl="1"/>
            <a:r>
              <a:rPr lang="en-US" dirty="0"/>
              <a:t>Life </a:t>
            </a:r>
          </a:p>
          <a:p>
            <a:pPr lvl="1"/>
            <a:r>
              <a:rPr lang="en-US" dirty="0"/>
              <a:t>Liberty </a:t>
            </a:r>
          </a:p>
          <a:p>
            <a:pPr lvl="1"/>
            <a:r>
              <a:rPr lang="en-US" dirty="0"/>
              <a:t>Property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9751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9034</TotalTime>
  <Words>451</Words>
  <Application>Microsoft Office PowerPoint</Application>
  <PresentationFormat>On-screen Show (4:3)</PresentationFormat>
  <Paragraphs>142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Andalus</vt:lpstr>
      <vt:lpstr>Arial</vt:lpstr>
      <vt:lpstr>Calibri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Conservatism, Consent Theory, Anarchism   </vt:lpstr>
      <vt:lpstr>PowerPoint Presentation</vt:lpstr>
      <vt:lpstr>CONSERVATISM</vt:lpstr>
      <vt:lpstr>PowerPoint Presentation</vt:lpstr>
      <vt:lpstr>PowerPoint Presentation</vt:lpstr>
      <vt:lpstr>PowerPoint Presentation</vt:lpstr>
      <vt:lpstr>CONSENT THEORY</vt:lpstr>
      <vt:lpstr>PowerPoint Presentation</vt:lpstr>
      <vt:lpstr>PowerPoint Presentation</vt:lpstr>
      <vt:lpstr>ANARCHISM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199</cp:revision>
  <dcterms:created xsi:type="dcterms:W3CDTF">2006-08-16T00:00:00Z</dcterms:created>
  <dcterms:modified xsi:type="dcterms:W3CDTF">2026-03-24T05:02:28Z</dcterms:modified>
</cp:coreProperties>
</file>