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08E1-E812-5C2D-6255-D1F954761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1EFB6-985F-BB36-BB0F-44D84D3F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A48FC-7FFD-1479-6B75-90BBEEB2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36C8-FA38-F65F-2EC7-8ED5FE38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FD684-DA01-9101-D0F3-A760AB62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08B6-D929-05FD-C4F8-DFC192A7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AC741-2A24-E053-4C0A-78CF8B1FD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3B27-19A1-78E5-8C09-14210984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61C9-C31C-16DC-0D85-EBE7EB43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0FD4-771B-440E-1F24-70D4AB86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24C6D-44BC-314B-43BC-268560AAE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3B27C-8F8F-2789-9082-EDDFF56B0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6FE15-FA47-B0A1-7631-344950A4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7E684-9CCC-1E77-4D57-BDBDD0BE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36CE0-6AE9-A6A9-C576-F05AAC18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1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4ECE-4982-7618-5F0B-B4DE8CB8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12C8-1444-E710-01A3-E510F0EA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FF30B-F16F-13C3-E1B5-8432AEA7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3322-A71D-48D6-78A5-C71A891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108ED-F98F-626B-12FA-EFD53F19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092C-7701-0069-BD7E-75533798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9B1C2-097F-6969-853E-DA08C5F8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A1A73-AE49-E1CF-635C-3A17FA9A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CC00-D694-B907-D0CE-26BBE7F4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319B7-CB7C-03A2-5FFD-986FF5E2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8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C176-78C8-E312-F29B-D6E2A2AC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AF7B-750F-5D7C-4D06-E2D61225B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FE44C-60DB-31DB-563F-C4B7428CE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129B7-2938-7EDA-073C-21F6C4ED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34687-2BBD-23C4-3FB3-843974C1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0DD4B-3576-3E33-2F94-4E2CEA01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0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29C3-FEAA-55D1-609A-B50AC898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AA56F-6465-0C24-F9BD-B8956E69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02A1-4DEC-DA9F-7580-C4C4B03C9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0B803-0875-60EA-FDEB-E1E9221AD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09B59-9E47-427C-4F74-55CB4C20E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2ECD6-48FB-A0F0-BBA3-EA55070D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CC7C8-162C-398D-084E-37131B2C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EDE42-3D03-74FE-9EC1-271BE3C4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508B-3508-9C6E-DC26-737D0DB8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E8B168-A004-9BD6-F0BC-F8A4C720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EB054-84D3-4D0F-3F76-4083BD74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F94F4-B65B-D7CF-4C22-0753BDBA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0E485-42C7-343B-A42E-B243C18F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1DF65-41E3-FCC2-A66A-8302EAE1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C3CE5-C58A-1BAA-719F-3DA720C7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03CD-9A2A-3AC1-8430-B2D28250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118A-9B24-CABD-2D41-BA3C5BB06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7E80F-5CF1-148F-1175-465EBFEE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07482-7A48-7554-A5D3-8500B36D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B230D-30D9-60C7-AACD-68913A26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AA80-71A2-036C-8809-0121E73D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9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C26B-0FC6-F609-6B0E-0E00AC6C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C1BE8-4629-E997-8D51-4D1050270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D59BB-1266-6537-23EC-E5BD49082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29D61-9C44-5649-CA29-5C1C9D65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BDFE1-ACF3-572F-68A1-04160A77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3F011-6676-4DDA-0732-788CD13B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7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6F934-8ABF-E79B-E0A2-AC75D6A1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9EACC-B534-E9CA-7C9F-F34DAD4C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49C-6A9A-E12A-78C8-D23099649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97E00-C490-4DBF-BF86-DCDAC4B7C5F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C506D-147A-2975-758E-FDE7D2A70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36C7-98E5-2F55-C4AA-8D9817729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C7CB2-E116-4F54-9262-6E73EFCE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1FB5-1847-29E8-022C-C738A5E71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98714"/>
            <a:ext cx="9144000" cy="6531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B0095-FC21-7459-DF34-E16E0C00D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17" y="87087"/>
            <a:ext cx="11898086" cy="6662056"/>
          </a:xfrm>
        </p:spPr>
        <p:txBody>
          <a:bodyPr/>
          <a:lstStyle/>
          <a:p>
            <a:pPr algn="l"/>
            <a:r>
              <a:rPr lang="en-US" b="1" dirty="0">
                <a:latin typeface="Arial Black" panose="020B0A04020102020204" pitchFamily="34" charset="0"/>
              </a:rPr>
              <a:t>REDRESSAL OF PUBLIC GRIEVANCES</a:t>
            </a:r>
          </a:p>
          <a:p>
            <a:pPr algn="l"/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Grievance Redressal means the process through which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citizens can complain about problems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public services and get them resolved by the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or public authorities.    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Simple Meaning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system where people can: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issues (like delay, corruption, poor service)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complaints against government departments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solutions or justice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in getting a ration card or Aadhaar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service in government hospitals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 in offices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in water supply, electricity, roads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73E5E-4FE1-69C7-4723-5562FBFA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68" y="87087"/>
            <a:ext cx="5375532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D673-C4A4-E8C2-402C-AB60A707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870856"/>
            <a:ext cx="10515600" cy="2394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14E2-8035-2002-3D65-AC6B410F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163286"/>
            <a:ext cx="11876314" cy="661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Mechanisms in India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grievance redressal systems: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Lokpal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Lokayuktas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Charter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RTI (Right to Information)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LOKPAL</a:t>
            </a:r>
          </a:p>
          <a:p>
            <a:pPr marL="0" indent="0">
              <a:buNone/>
            </a:pPr>
            <a:r>
              <a:rPr lang="en-US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Evolution of Lokpal in India: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idea of Lokpal is borrowed from the office of Ombudsman.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of an ombudsman started in Sweden in 1809.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India, this idea was first suggested by Ashok Kumar Sen in the 1960s.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terms Lokpal and Lokayukta were given by L. M. Singhvi.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“Lokpal” is derived from Sanskrit, where “Lok” means people and “Pal” means protector. Therefore, Lokpal means “protector of the people.”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4F0B5-224D-AB1E-8BC8-7ED46922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76200"/>
            <a:ext cx="4299857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3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B389-7AB9-39BF-626D-BCF05D30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957942"/>
            <a:ext cx="10515600" cy="3156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5293-D01E-0717-BA86-E49CFAEF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217714"/>
            <a:ext cx="11854543" cy="6564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Lokpal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Lokpal is a multi-member body.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Chairperson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8 members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Tenure: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years or up to 70 years of age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 by the President of India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Committee includes: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 Minister (Chairperson)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 of Lok Sabha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 of Opposition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Justice of India (or nominee)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eminent jurist</a:t>
            </a:r>
          </a:p>
        </p:txBody>
      </p:sp>
    </p:spTree>
    <p:extLst>
      <p:ext uri="{BB962C8B-B14F-4D97-AF65-F5344CB8AC3E}">
        <p14:creationId xmlns:p14="http://schemas.microsoft.com/office/powerpoint/2010/main" val="74152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B0F5-D931-4EB2-6B82-039C6157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86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A343-827F-DD8A-E40B-A7CE37D9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95942"/>
            <a:ext cx="12017829" cy="6520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Objectives of Lokpal: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fight corruption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Lokpal aims to prevent and control corruption in public offices.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empower citizens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gives strength to people so they can raise their voice against corruption without fear.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build public confidence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Lokpal helps increase trust in the working of government and administration.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accountability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makes public officials responsible for their actions, including the Prime Minister (with certain safeguards).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Powers and Functions of Lokpal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all public servants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categories of public officials come under the supervision of Lokpal.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over investigation agencies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Lokpal has the power of superintendence and direction over agencies like the CBI in cases referred to them.</a:t>
            </a:r>
          </a:p>
        </p:txBody>
      </p:sp>
    </p:spTree>
    <p:extLst>
      <p:ext uri="{BB962C8B-B14F-4D97-AF65-F5344CB8AC3E}">
        <p14:creationId xmlns:p14="http://schemas.microsoft.com/office/powerpoint/2010/main" val="75860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BA70-5BBF-BE2F-2AE5-FE1E7AC4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83229"/>
            <a:ext cx="10515600" cy="3918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B08B-445F-9720-7235-C8966F9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152400"/>
            <a:ext cx="11832771" cy="6564086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to sanction prosecution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Lokpal can approve legal action against corrupt public servants.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Special Courts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courts are set up to quickly handle and decide cases referred by Lokpal.</a:t>
            </a:r>
          </a:p>
          <a:p>
            <a:pPr marL="0" indent="0">
              <a:buNone/>
            </a:pPr>
            <a:r>
              <a:rPr lang="en-US" sz="2000" b="1" dirty="0">
                <a:latin typeface="Algerian" panose="04020705040A02060702" pitchFamily="82" charset="0"/>
                <a:cs typeface="Times New Roman" panose="02020603050405020304" pitchFamily="18" charset="0"/>
              </a:rPr>
              <a:t>Lokayukta in States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state must establish a Lokayukta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Lokpal and Lokayuktas Act, 2013, it is compulsory for every state to create a Lokayukta.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This ensures that corruption at the state level is also checked.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state to establish Lokayukta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Maharashtra (1972) was the first state in India to set up Lokayukta.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It became a model for other states to follow.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limit for establishment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were required to set up Lokayukta within 1 year (365 days) of the Act.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This was done to ensure quick implementation of anti-corruption measures.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Powers differ from state to state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powers and functions of Lokayukta are not the same everywhere.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This is because each state makes its own law, so structure, authority, and powers may vary.</a:t>
            </a:r>
          </a:p>
        </p:txBody>
      </p:sp>
    </p:spTree>
    <p:extLst>
      <p:ext uri="{BB962C8B-B14F-4D97-AF65-F5344CB8AC3E}">
        <p14:creationId xmlns:p14="http://schemas.microsoft.com/office/powerpoint/2010/main" val="14412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567</Words>
  <Application>Microsoft Office PowerPoint</Application>
  <PresentationFormat>Widescreen</PresentationFormat>
  <Paragraphs>76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Algerian</vt:lpstr>
      <vt:lpstr>Aptos</vt:lpstr>
      <vt:lpstr>Aptos Display</vt:lpstr>
      <vt:lpstr>Arial</vt:lpstr>
      <vt:lpstr>Arial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arupjyotiroy26@outlook.com</dc:creator>
  <cp:lastModifiedBy>arupjyotiroy26@outlook.com</cp:lastModifiedBy>
  <cp:revision>2</cp:revision>
  <dcterms:created xsi:type="dcterms:W3CDTF">2026-04-02T05:35:40Z</dcterms:created>
  <dcterms:modified xsi:type="dcterms:W3CDTF">2026-04-02T09:10:36Z</dcterms:modified>
</cp:coreProperties>
</file>