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685799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Role </a:t>
            </a:r>
            <a:r>
              <a:rPr lang="en-US" sz="3200" b="1" dirty="0" smtClean="0"/>
              <a:t>of the </a:t>
            </a:r>
            <a:r>
              <a:rPr lang="en-US" sz="3200" b="1" dirty="0" smtClean="0"/>
              <a:t>Prime Minister of </a:t>
            </a:r>
            <a:r>
              <a:rPr lang="en-US" sz="3200" b="1" dirty="0" smtClean="0"/>
              <a:t>Indian 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81200"/>
            <a:ext cx="7239000" cy="4191000"/>
          </a:xfrm>
        </p:spPr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The Prime Minister (PM) of India is the head of the government.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Leader of the ruling party in the </a:t>
            </a:r>
            <a:r>
              <a:rPr lang="en-US" dirty="0" err="1" smtClean="0">
                <a:solidFill>
                  <a:schemeClr val="tx1"/>
                </a:solidFill>
              </a:rPr>
              <a:t>Lok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Sabha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Key figure in policy-making and administration.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Challenges Faced by the PM</a:t>
            </a:r>
            <a:endParaRPr lang="en-US" dirty="0" smtClean="0"/>
          </a:p>
          <a:p>
            <a:r>
              <a:rPr lang="en-US" dirty="0" smtClean="0"/>
              <a:t>Political opposition and coalition management.</a:t>
            </a:r>
          </a:p>
          <a:p>
            <a:r>
              <a:rPr lang="en-US" dirty="0" smtClean="0"/>
              <a:t>Economic and social challenges.</a:t>
            </a:r>
          </a:p>
          <a:p>
            <a:r>
              <a:rPr lang="en-US" dirty="0" smtClean="0"/>
              <a:t>Foreign relations and national security.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dirty="0" smtClean="0"/>
          </a:p>
          <a:p>
            <a:r>
              <a:rPr lang="en-US" dirty="0" smtClean="0"/>
              <a:t>The PM plays a pivotal role in shaping India's future.</a:t>
            </a:r>
          </a:p>
          <a:p>
            <a:r>
              <a:rPr lang="en-US" dirty="0" smtClean="0"/>
              <a:t>Requires strong leadership, vision, and adaptability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is the leader of the government</a:t>
            </a:r>
          </a:p>
          <a:p>
            <a:r>
              <a:rPr lang="en-US" dirty="0" smtClean="0"/>
              <a:t>He is leader of the Party</a:t>
            </a:r>
          </a:p>
          <a:p>
            <a:r>
              <a:rPr lang="en-US" dirty="0" smtClean="0"/>
              <a:t>He is the leader of the Parliament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Constitutional Position</a:t>
            </a:r>
            <a:endParaRPr lang="en-US" dirty="0" smtClean="0"/>
          </a:p>
          <a:p>
            <a:r>
              <a:rPr lang="en-US" dirty="0" smtClean="0"/>
              <a:t>Defined under Article 75 of the Indian Constitution.</a:t>
            </a:r>
          </a:p>
          <a:p>
            <a:r>
              <a:rPr lang="en-US" dirty="0" smtClean="0"/>
              <a:t>Appointed by the President of India.</a:t>
            </a:r>
          </a:p>
          <a:p>
            <a:r>
              <a:rPr lang="en-US" dirty="0" smtClean="0"/>
              <a:t>Must be a member of the Parliament.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Leader of the cabinet</a:t>
            </a:r>
          </a:p>
          <a:p>
            <a:r>
              <a:rPr lang="en-US" dirty="0" smtClean="0"/>
              <a:t>Presides over the Meetings of the Cabinet</a:t>
            </a:r>
          </a:p>
          <a:p>
            <a:r>
              <a:rPr lang="en-US" dirty="0" smtClean="0"/>
              <a:t>Prepare the agenda of the Cabinet</a:t>
            </a:r>
          </a:p>
          <a:p>
            <a:r>
              <a:rPr lang="en-US" dirty="0" smtClean="0"/>
              <a:t>Over-all control the cabinet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Leader of the Parliament</a:t>
            </a:r>
          </a:p>
          <a:p>
            <a:r>
              <a:rPr lang="en-US" dirty="0" smtClean="0"/>
              <a:t>All public bills are introduced in supervision of Prime Minister</a:t>
            </a:r>
          </a:p>
          <a:p>
            <a:r>
              <a:rPr lang="en-US" dirty="0" smtClean="0"/>
              <a:t>Answer Parliamentary questions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Powers and Functions</a:t>
            </a:r>
            <a:endParaRPr lang="en-US" dirty="0" smtClean="0"/>
          </a:p>
          <a:p>
            <a:r>
              <a:rPr lang="en-US" b="1" dirty="0" smtClean="0"/>
              <a:t>Executive Powers:</a:t>
            </a:r>
            <a:endParaRPr lang="en-US" dirty="0" smtClean="0"/>
          </a:p>
          <a:p>
            <a:pPr lvl="1"/>
            <a:r>
              <a:rPr lang="en-US" dirty="0" smtClean="0"/>
              <a:t>Head of the Council of Ministers.</a:t>
            </a:r>
          </a:p>
          <a:p>
            <a:pPr lvl="1"/>
            <a:r>
              <a:rPr lang="en-US" dirty="0" smtClean="0"/>
              <a:t>Supervises and coordinates government functions.</a:t>
            </a:r>
          </a:p>
          <a:p>
            <a:pPr lvl="1"/>
            <a:r>
              <a:rPr lang="en-US" dirty="0" smtClean="0"/>
              <a:t>Advises the President on key appointments.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Legislative Powers:</a:t>
            </a:r>
            <a:endParaRPr lang="en-US" dirty="0" smtClean="0"/>
          </a:p>
          <a:p>
            <a:r>
              <a:rPr lang="en-US" dirty="0" smtClean="0"/>
              <a:t>Leader of the majority party in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Introduces bills and policies.</a:t>
            </a:r>
          </a:p>
          <a:p>
            <a:r>
              <a:rPr lang="en-US" dirty="0" smtClean="0"/>
              <a:t>Can recommend dissolution of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Financial Powers:</a:t>
            </a:r>
            <a:endParaRPr lang="en-US" dirty="0" smtClean="0"/>
          </a:p>
          <a:p>
            <a:r>
              <a:rPr lang="en-US" dirty="0" smtClean="0"/>
              <a:t>Oversees the Union Budget.</a:t>
            </a:r>
          </a:p>
          <a:p>
            <a:r>
              <a:rPr lang="en-US" dirty="0" smtClean="0"/>
              <a:t>Directs economic policies.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Diplomatic and Military Powers:</a:t>
            </a:r>
            <a:endParaRPr lang="en-US" dirty="0" smtClean="0"/>
          </a:p>
          <a:p>
            <a:r>
              <a:rPr lang="en-US" dirty="0" smtClean="0"/>
              <a:t>Represents India on global platforms.</a:t>
            </a:r>
          </a:p>
          <a:p>
            <a:r>
              <a:rPr lang="en-US" dirty="0" smtClean="0"/>
              <a:t>Key decision-maker in foreign policy and defense matters.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Role in Governance</a:t>
            </a:r>
            <a:endParaRPr lang="en-US" dirty="0" smtClean="0"/>
          </a:p>
          <a:p>
            <a:r>
              <a:rPr lang="en-US" dirty="0" smtClean="0"/>
              <a:t>Ensures effective policy implementation.</a:t>
            </a:r>
          </a:p>
          <a:p>
            <a:r>
              <a:rPr lang="en-US" dirty="0" smtClean="0"/>
              <a:t>Acts as a bridge between the President and the Parliament.</a:t>
            </a:r>
          </a:p>
          <a:p>
            <a:r>
              <a:rPr lang="en-US" dirty="0" smtClean="0"/>
              <a:t>Leads national crisis management.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</TotalTime>
  <Words>266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 Role of the Prime Minister of Indian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Role of the Prime Ministerof Indian  </dc:title>
  <dc:creator>Admin</dc:creator>
  <cp:lastModifiedBy>Admin</cp:lastModifiedBy>
  <cp:revision>6</cp:revision>
  <dcterms:created xsi:type="dcterms:W3CDTF">2006-08-16T00:00:00Z</dcterms:created>
  <dcterms:modified xsi:type="dcterms:W3CDTF">2025-02-17T01:56:37Z</dcterms:modified>
</cp:coreProperties>
</file>